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5" r:id="rId14"/>
    <p:sldId id="266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BB723-8641-409F-B576-18D3F8D5426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33B2-BF4F-4164-A862-F4C910EC99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010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762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838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ormshaworthFructose in open chain &amp; 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153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4676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934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20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772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315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Disaccharides Components Reduction&#10;1- sucrose =&#10;cane sugar&#10;= beet sugar =&#10;table sugar&#10;α D-&#10;glucopyranose&#10;and β D&#10;fructofu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14375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isaccharides *Components Bond Reduction&#10;1- Maltose 2αD-glucose α 1-4 glycosidic Contain free&#10;anomeric&#10;carbon so&#10;reducing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6686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0866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ligosaccharides&#10;• Oligosaccharides contain from 3 to 10&#10;monosaccharide units.&#10;• Raffinose An oligosaccharide found in&#10;pe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69151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olysaccharides (glycans)&#10;‐ Polysaccharides consist of more than 10 monosaccharide units and / &#10;or their derivatives&#10;Clas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219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. Starch&#10;‐ is a homopolymer of glucose forming an α‐ glucosidic chain, called a &#10;glucosan or glucan. &#10;‐It is the most ab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086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•• AmyloseAmylose::.. Straight chain compoundStraight chain compound&#10;present in the form glucose unitspresent in the for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699135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. The cyclic structure accounts for the remainder of the chemical &#10;properties of glucose. This cyclic structure can be r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543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. Haworth formula:&#10;Where the cyclic structure is represented in pyranose (six – membered) and &#10;furanose (five – membered)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686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:c) Boat and chair forms&#10;represents the three dimensional configuration of sugar in nature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467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63817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457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457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emistry of carbohydrates and their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457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Vishal</dc:creator>
  <cp:lastModifiedBy>Vishal</cp:lastModifiedBy>
  <cp:revision>3</cp:revision>
  <dcterms:created xsi:type="dcterms:W3CDTF">2020-09-05T02:32:36Z</dcterms:created>
  <dcterms:modified xsi:type="dcterms:W3CDTF">2020-09-05T02:53:44Z</dcterms:modified>
</cp:coreProperties>
</file>